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2" r:id="rId4"/>
  </p:sldMasterIdLst>
  <p:notesMasterIdLst>
    <p:notesMasterId r:id="rId30"/>
  </p:notesMasterIdLst>
  <p:handoutMasterIdLst>
    <p:handoutMasterId r:id="rId31"/>
  </p:handoutMasterIdLst>
  <p:sldIdLst>
    <p:sldId id="472" r:id="rId5"/>
    <p:sldId id="478" r:id="rId6"/>
    <p:sldId id="495" r:id="rId7"/>
    <p:sldId id="487" r:id="rId8"/>
    <p:sldId id="496" r:id="rId9"/>
    <p:sldId id="486" r:id="rId10"/>
    <p:sldId id="497" r:id="rId11"/>
    <p:sldId id="505" r:id="rId12"/>
    <p:sldId id="506" r:id="rId13"/>
    <p:sldId id="507" r:id="rId14"/>
    <p:sldId id="508" r:id="rId15"/>
    <p:sldId id="498" r:id="rId16"/>
    <p:sldId id="499" r:id="rId17"/>
    <p:sldId id="500" r:id="rId18"/>
    <p:sldId id="501" r:id="rId19"/>
    <p:sldId id="502" r:id="rId20"/>
    <p:sldId id="503" r:id="rId21"/>
    <p:sldId id="489" r:id="rId22"/>
    <p:sldId id="504" r:id="rId23"/>
    <p:sldId id="490" r:id="rId24"/>
    <p:sldId id="491" r:id="rId25"/>
    <p:sldId id="492" r:id="rId26"/>
    <p:sldId id="493" r:id="rId27"/>
    <p:sldId id="494" r:id="rId28"/>
    <p:sldId id="509" r:id="rId29"/>
  </p:sldIdLst>
  <p:sldSz cx="12192000" cy="6858000"/>
  <p:notesSz cx="6954838" cy="92471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4D3692-6693-4A04-9DFD-D2E006335842}" v="22" dt="2024-06-11T14:55:05.8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D657549-8E44-445C-82A3-BEC109F9068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3965"/>
          </a:xfrm>
          <a:prstGeom prst="rect">
            <a:avLst/>
          </a:prstGeom>
        </p:spPr>
        <p:txBody>
          <a:bodyPr vert="horz" lIns="92583" tIns="46292" rIns="92583" bIns="4629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DBDFA0-883B-A550-143A-973DFB8A126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3965"/>
          </a:xfrm>
          <a:prstGeom prst="rect">
            <a:avLst/>
          </a:prstGeom>
        </p:spPr>
        <p:txBody>
          <a:bodyPr vert="horz" lIns="92583" tIns="46292" rIns="92583" bIns="46292" rtlCol="0"/>
          <a:lstStyle>
            <a:lvl1pPr algn="r">
              <a:defRPr sz="1200"/>
            </a:lvl1pPr>
          </a:lstStyle>
          <a:p>
            <a:fld id="{5239F67F-C97D-47EB-87D1-84C907D07958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5D9561-8090-5F8A-2CCD-5581D82AB5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83224"/>
            <a:ext cx="3013763" cy="463964"/>
          </a:xfrm>
          <a:prstGeom prst="rect">
            <a:avLst/>
          </a:prstGeom>
        </p:spPr>
        <p:txBody>
          <a:bodyPr vert="horz" lIns="92583" tIns="46292" rIns="92583" bIns="4629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9FE561-F928-39A8-4F14-CA772DB2D9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39466" y="8783224"/>
            <a:ext cx="3013763" cy="463964"/>
          </a:xfrm>
          <a:prstGeom prst="rect">
            <a:avLst/>
          </a:prstGeom>
        </p:spPr>
        <p:txBody>
          <a:bodyPr vert="horz" lIns="92583" tIns="46292" rIns="92583" bIns="46292" rtlCol="0" anchor="b"/>
          <a:lstStyle>
            <a:lvl1pPr algn="r">
              <a:defRPr sz="1200"/>
            </a:lvl1pPr>
          </a:lstStyle>
          <a:p>
            <a:fld id="{845F761D-EFDD-41FF-AFA3-626301534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496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3965"/>
          </a:xfrm>
          <a:prstGeom prst="rect">
            <a:avLst/>
          </a:prstGeom>
        </p:spPr>
        <p:txBody>
          <a:bodyPr vert="horz" lIns="92583" tIns="46292" rIns="92583" bIns="4629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3965"/>
          </a:xfrm>
          <a:prstGeom prst="rect">
            <a:avLst/>
          </a:prstGeom>
        </p:spPr>
        <p:txBody>
          <a:bodyPr vert="horz" lIns="92583" tIns="46292" rIns="92583" bIns="46292" rtlCol="0"/>
          <a:lstStyle>
            <a:lvl1pPr algn="r">
              <a:defRPr sz="1200"/>
            </a:lvl1pPr>
          </a:lstStyle>
          <a:p>
            <a:fld id="{033796DF-64B5-44FA-BF21-1744591A6886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5700"/>
            <a:ext cx="5548312" cy="3121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83" tIns="46292" rIns="92583" bIns="4629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50209"/>
            <a:ext cx="5563870" cy="3641080"/>
          </a:xfrm>
          <a:prstGeom prst="rect">
            <a:avLst/>
          </a:prstGeom>
        </p:spPr>
        <p:txBody>
          <a:bodyPr vert="horz" lIns="92583" tIns="46292" rIns="92583" bIns="4629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83224"/>
            <a:ext cx="3013763" cy="463964"/>
          </a:xfrm>
          <a:prstGeom prst="rect">
            <a:avLst/>
          </a:prstGeom>
        </p:spPr>
        <p:txBody>
          <a:bodyPr vert="horz" lIns="92583" tIns="46292" rIns="92583" bIns="4629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83224"/>
            <a:ext cx="3013763" cy="463964"/>
          </a:xfrm>
          <a:prstGeom prst="rect">
            <a:avLst/>
          </a:prstGeom>
        </p:spPr>
        <p:txBody>
          <a:bodyPr vert="horz" lIns="92583" tIns="46292" rIns="92583" bIns="46292" rtlCol="0" anchor="b"/>
          <a:lstStyle>
            <a:lvl1pPr algn="r">
              <a:defRPr sz="1200"/>
            </a:lvl1pPr>
          </a:lstStyle>
          <a:p>
            <a:fld id="{7734C19B-FE08-4A31-840D-28154656A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94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915D-9858-4374-A87D-D822746C023E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D2B39-5852-4FE5-B8B6-F6F629C9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75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915D-9858-4374-A87D-D822746C023E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D2B39-5852-4FE5-B8B6-F6F629C9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595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915D-9858-4374-A87D-D822746C023E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D2B39-5852-4FE5-B8B6-F6F629C9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84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915D-9858-4374-A87D-D822746C023E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D2B39-5852-4FE5-B8B6-F6F629C95CE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6459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915D-9858-4374-A87D-D822746C023E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D2B39-5852-4FE5-B8B6-F6F629C9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137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915D-9858-4374-A87D-D822746C023E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D2B39-5852-4FE5-B8B6-F6F629C9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20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915D-9858-4374-A87D-D822746C023E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D2B39-5852-4FE5-B8B6-F6F629C9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48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915D-9858-4374-A87D-D822746C023E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D2B39-5852-4FE5-B8B6-F6F629C9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75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915D-9858-4374-A87D-D822746C023E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D2B39-5852-4FE5-B8B6-F6F629C9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28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915D-9858-4374-A87D-D822746C023E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D2B39-5852-4FE5-B8B6-F6F629C9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0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915D-9858-4374-A87D-D822746C023E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D2B39-5852-4FE5-B8B6-F6F629C9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06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915D-9858-4374-A87D-D822746C023E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D2B39-5852-4FE5-B8B6-F6F629C9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17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915D-9858-4374-A87D-D822746C023E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D2B39-5852-4FE5-B8B6-F6F629C9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10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915D-9858-4374-A87D-D822746C023E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D2B39-5852-4FE5-B8B6-F6F629C9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24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915D-9858-4374-A87D-D822746C023E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D2B39-5852-4FE5-B8B6-F6F629C9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342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915D-9858-4374-A87D-D822746C023E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D2B39-5852-4FE5-B8B6-F6F629C9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98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915D-9858-4374-A87D-D822746C023E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D2B39-5852-4FE5-B8B6-F6F629C9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70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E967915D-9858-4374-A87D-D822746C023E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8FBD2B39-5852-4FE5-B8B6-F6F629C9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9639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  <p:sldLayoutId id="2147483954" r:id="rId12"/>
    <p:sldLayoutId id="2147483955" r:id="rId13"/>
    <p:sldLayoutId id="2147483956" r:id="rId14"/>
    <p:sldLayoutId id="2147483957" r:id="rId15"/>
    <p:sldLayoutId id="2147483958" r:id="rId16"/>
    <p:sldLayoutId id="21474839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704BDC-5D65-2F1A-7AC2-22F62A5DB483}"/>
              </a:ext>
            </a:extLst>
          </p:cNvPr>
          <p:cNvSpPr txBox="1"/>
          <p:nvPr/>
        </p:nvSpPr>
        <p:spPr>
          <a:xfrm>
            <a:off x="0" y="1032446"/>
            <a:ext cx="12192000" cy="55597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kern="10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BREATHE</a:t>
            </a:r>
            <a:endParaRPr lang="en-US" sz="4000" kern="100" dirty="0">
              <a:solidFill>
                <a:schemeClr val="accent5">
                  <a:lumMod val="60000"/>
                  <a:lumOff val="40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This is the air I breathe; t</a:t>
            </a:r>
            <a:r>
              <a:rPr lang="en-US" sz="3200" dirty="0">
                <a:latin typeface="Calibri" panose="020F0502020204030204" pitchFamily="34" charset="0"/>
              </a:rPr>
              <a:t>his is the air I breathe</a:t>
            </a:r>
          </a:p>
          <a:p>
            <a:pPr algn="ctr"/>
            <a:r>
              <a:rPr lang="en-US" sz="3200" dirty="0">
                <a:latin typeface="Calibri" panose="020F0502020204030204" pitchFamily="34" charset="0"/>
              </a:rPr>
              <a:t>Your holy presence living in me</a:t>
            </a:r>
          </a:p>
          <a:p>
            <a:pPr algn="ctr"/>
            <a:endParaRPr lang="en-US" sz="3200" dirty="0">
              <a:latin typeface="Calibri" panose="020F0502020204030204" pitchFamily="34" charset="0"/>
            </a:endParaRPr>
          </a:p>
          <a:p>
            <a:pPr algn="ctr"/>
            <a:r>
              <a:rPr lang="en-US" sz="3200" dirty="0">
                <a:latin typeface="Calibri" panose="020F0502020204030204" pitchFamily="34" charset="0"/>
              </a:rPr>
              <a:t>This is my daily bread; this is my daily bread</a:t>
            </a:r>
            <a:endParaRPr lang="en-US" sz="3200" dirty="0"/>
          </a:p>
          <a:p>
            <a:pPr algn="ctr"/>
            <a:r>
              <a:rPr lang="en-US" sz="3200" dirty="0">
                <a:latin typeface="Calibri" panose="020F0502020204030204" pitchFamily="34" charset="0"/>
              </a:rPr>
              <a:t>Your very word spoken to me</a:t>
            </a:r>
          </a:p>
          <a:p>
            <a:pPr algn="ctr"/>
            <a:endParaRPr lang="en-US" sz="3200" dirty="0">
              <a:latin typeface="Calibri" panose="020F0502020204030204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I … I’m desperate for You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I … I’m lost without You</a:t>
            </a:r>
            <a:endParaRPr lang="en-US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86953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20000">
        <p:fade/>
      </p:transition>
    </mc:Choice>
    <mc:Fallback xmlns="">
      <p:transition spd="med" advTm="120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704BDC-5D65-2F1A-7AC2-22F62A5DB483}"/>
              </a:ext>
            </a:extLst>
          </p:cNvPr>
          <p:cNvSpPr txBox="1"/>
          <p:nvPr/>
        </p:nvSpPr>
        <p:spPr>
          <a:xfrm>
            <a:off x="0" y="1215916"/>
            <a:ext cx="1219200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How great is our God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Sing with me, how great is our God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all will see how great, </a:t>
            </a:r>
            <a:r>
              <a:rPr lang="en-US" sz="3200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how great is our God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endParaRPr lang="en-US" sz="3200" kern="100" dirty="0">
              <a:effectLst/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You’re the name above all names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 are worthy of all praise</a:t>
            </a:r>
            <a:endParaRPr lang="en-US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My heart will sing how great is our God</a:t>
            </a:r>
            <a:endParaRPr lang="en-US" sz="3200" kern="100" dirty="0">
              <a:effectLst/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810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20000">
        <p:fade/>
      </p:transition>
    </mc:Choice>
    <mc:Fallback xmlns="">
      <p:transition spd="med" advTm="120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704BDC-5D65-2F1A-7AC2-22F62A5DB483}"/>
              </a:ext>
            </a:extLst>
          </p:cNvPr>
          <p:cNvSpPr txBox="1"/>
          <p:nvPr/>
        </p:nvSpPr>
        <p:spPr>
          <a:xfrm>
            <a:off x="0" y="1215916"/>
            <a:ext cx="12192000" cy="47500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How great is our God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Sing with me, how great is our God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all will see how great, </a:t>
            </a:r>
            <a:r>
              <a:rPr lang="en-US" sz="3200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how great is our God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endParaRPr lang="en-US" sz="3200" kern="100" dirty="0">
              <a:effectLst/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Then sings my soul, my Savior God to thee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How great thou ar</a:t>
            </a:r>
            <a:r>
              <a:rPr lang="en-US" sz="3200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t, how great thou art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Then sings my soul, my </a:t>
            </a:r>
            <a:r>
              <a:rPr lang="en-US" sz="3200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Savior God to thee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How great thou art, how great thou art</a:t>
            </a:r>
          </a:p>
        </p:txBody>
      </p:sp>
    </p:spTree>
    <p:extLst>
      <p:ext uri="{BB962C8B-B14F-4D97-AF65-F5344CB8AC3E}">
        <p14:creationId xmlns:p14="http://schemas.microsoft.com/office/powerpoint/2010/main" val="532280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20000">
        <p:fade/>
      </p:transition>
    </mc:Choice>
    <mc:Fallback xmlns="">
      <p:transition spd="med" advTm="120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704BDC-5D65-2F1A-7AC2-22F62A5DB483}"/>
              </a:ext>
            </a:extLst>
          </p:cNvPr>
          <p:cNvSpPr txBox="1"/>
          <p:nvPr/>
        </p:nvSpPr>
        <p:spPr>
          <a:xfrm>
            <a:off x="0" y="1266166"/>
            <a:ext cx="12192000" cy="35209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kern="10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REVELATION SONG</a:t>
            </a:r>
            <a:endParaRPr lang="en-US" sz="4000" kern="100" dirty="0">
              <a:solidFill>
                <a:schemeClr val="accent5">
                  <a:lumMod val="60000"/>
                  <a:lumOff val="40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endParaRPr lang="en-US" sz="3200" kern="100" dirty="0">
              <a:effectLst/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Worthy is the Lamb who was slain</a:t>
            </a:r>
            <a:b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Holy, holy is He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Sing a new song to Him</a:t>
            </a:r>
            <a:br>
              <a:rPr lang="en-US" sz="3200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3200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Who sits on heaven’s mercy seat</a:t>
            </a:r>
            <a:endParaRPr lang="en-US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917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20000">
        <p:fade/>
      </p:transition>
    </mc:Choice>
    <mc:Fallback xmlns="">
      <p:transition spd="med" advTm="120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704BDC-5D65-2F1A-7AC2-22F62A5DB483}"/>
              </a:ext>
            </a:extLst>
          </p:cNvPr>
          <p:cNvSpPr txBox="1"/>
          <p:nvPr/>
        </p:nvSpPr>
        <p:spPr>
          <a:xfrm>
            <a:off x="0" y="1944300"/>
            <a:ext cx="12192000" cy="22672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Holy, holy, holy is the Lord, God Almighty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Who was and is and is to come</a:t>
            </a:r>
            <a:br>
              <a:rPr lang="en-US" sz="3200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3200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With all creation I sing praise to the King of Kings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 are my everything and I will adore You</a:t>
            </a:r>
            <a:endParaRPr lang="en-US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53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20000">
        <p:fade/>
      </p:transition>
    </mc:Choice>
    <mc:Fallback xmlns="">
      <p:transition spd="med" advTm="12000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704BDC-5D65-2F1A-7AC2-22F62A5DB483}"/>
              </a:ext>
            </a:extLst>
          </p:cNvPr>
          <p:cNvSpPr txBox="1"/>
          <p:nvPr/>
        </p:nvSpPr>
        <p:spPr>
          <a:xfrm>
            <a:off x="0" y="1946543"/>
            <a:ext cx="12192000" cy="29649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Clothed in rainbows of living color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Flashes of lightning, rolls of thunder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Blessing and honor, strength and glory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power be to You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only wise King</a:t>
            </a:r>
            <a:endParaRPr lang="en-US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755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20000">
        <p:fade/>
      </p:transition>
    </mc:Choice>
    <mc:Fallback xmlns="">
      <p:transition spd="med" advTm="12000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704BDC-5D65-2F1A-7AC2-22F62A5DB483}"/>
              </a:ext>
            </a:extLst>
          </p:cNvPr>
          <p:cNvSpPr txBox="1"/>
          <p:nvPr/>
        </p:nvSpPr>
        <p:spPr>
          <a:xfrm>
            <a:off x="0" y="1944300"/>
            <a:ext cx="12192000" cy="22672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Holy, holy, holy is the Lord, God Almighty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Who was and is and is to come</a:t>
            </a:r>
            <a:br>
              <a:rPr lang="en-US" sz="3200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3200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With all creation I sing praise to the King of Kings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 are my everything and I will adore You</a:t>
            </a:r>
            <a:endParaRPr lang="en-US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146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20000">
        <p:fade/>
      </p:transition>
    </mc:Choice>
    <mc:Fallback xmlns="">
      <p:transition spd="med" advTm="12000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704BDC-5D65-2F1A-7AC2-22F62A5DB483}"/>
              </a:ext>
            </a:extLst>
          </p:cNvPr>
          <p:cNvSpPr txBox="1"/>
          <p:nvPr/>
        </p:nvSpPr>
        <p:spPr>
          <a:xfrm>
            <a:off x="0" y="1946543"/>
            <a:ext cx="12192000" cy="29649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Filled with wonder, awestruck wonder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 the mention of Your name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Jesus, Your name is power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Breath and living water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Such a marvelous mystery</a:t>
            </a:r>
            <a:endParaRPr lang="en-US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65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20000">
        <p:fade/>
      </p:transition>
    </mc:Choice>
    <mc:Fallback xmlns="">
      <p:transition spd="med" advTm="12000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704BDC-5D65-2F1A-7AC2-22F62A5DB483}"/>
              </a:ext>
            </a:extLst>
          </p:cNvPr>
          <p:cNvSpPr txBox="1"/>
          <p:nvPr/>
        </p:nvSpPr>
        <p:spPr>
          <a:xfrm>
            <a:off x="0" y="1944300"/>
            <a:ext cx="12192000" cy="22672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Holy, holy, holy is the Lord, God Almighty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Who was and is and is to come</a:t>
            </a:r>
            <a:br>
              <a:rPr lang="en-US" sz="3200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3200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With all creation I sing praise to the King of Kings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 are my everything and I will adore You</a:t>
            </a:r>
            <a:endParaRPr lang="en-US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58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20000">
        <p:fade/>
      </p:transition>
    </mc:Choice>
    <mc:Fallback xmlns="">
      <p:transition spd="med" advTm="120000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704BDC-5D65-2F1A-7AC2-22F62A5DB483}"/>
              </a:ext>
            </a:extLst>
          </p:cNvPr>
          <p:cNvSpPr txBox="1"/>
          <p:nvPr/>
        </p:nvSpPr>
        <p:spPr>
          <a:xfrm>
            <a:off x="0" y="467750"/>
            <a:ext cx="12192000" cy="6615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kern="10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TRADING MY SORROWS</a:t>
            </a:r>
            <a:endParaRPr lang="en-US" sz="4000" kern="100" dirty="0">
              <a:solidFill>
                <a:schemeClr val="accent5">
                  <a:lumMod val="60000"/>
                  <a:lumOff val="40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b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I’m trading my sorrows, I’m trading my shame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I’m laying them down for the joy of the Lord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I’m trading my sickness, I’m trading my pain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I’m laying them down for the joy of the Lord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endParaRPr lang="en-US" sz="32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we say … yes, Lord, yes Lord, yes </a:t>
            </a:r>
            <a:r>
              <a:rPr lang="en-US" sz="32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yes</a:t>
            </a:r>
            <a:r>
              <a:rPr lang="en-US" sz="32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Lord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Yes, Lord, yes Lord, yes </a:t>
            </a:r>
            <a:r>
              <a:rPr lang="en-US" sz="32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yes</a:t>
            </a:r>
            <a:r>
              <a:rPr lang="en-US" sz="32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Lord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Yes, Lord, yes Lord, yes </a:t>
            </a:r>
            <a:r>
              <a:rPr lang="en-US" sz="32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yes</a:t>
            </a:r>
            <a:r>
              <a:rPr lang="en-US" sz="32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Lord, amen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972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20000">
        <p:fade/>
      </p:transition>
    </mc:Choice>
    <mc:Fallback xmlns="">
      <p:transition spd="med" advTm="120000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704BDC-5D65-2F1A-7AC2-22F62A5DB483}"/>
              </a:ext>
            </a:extLst>
          </p:cNvPr>
          <p:cNvSpPr txBox="1"/>
          <p:nvPr/>
        </p:nvSpPr>
        <p:spPr>
          <a:xfrm>
            <a:off x="0" y="705875"/>
            <a:ext cx="12192000" cy="50510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kern="100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OPEN UP THE HEAVENS</a:t>
            </a:r>
            <a:endParaRPr lang="en-US" sz="4000" kern="100" dirty="0">
              <a:solidFill>
                <a:schemeClr val="accent5">
                  <a:lumMod val="60000"/>
                  <a:lumOff val="40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b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We've waited for this day</a:t>
            </a:r>
            <a:b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We're gathered in Your name</a:t>
            </a:r>
            <a:b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Calling out to You</a:t>
            </a:r>
            <a:b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Your glory like a fire awakening desire</a:t>
            </a:r>
            <a:b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Will burn our hearts with truth</a:t>
            </a:r>
            <a:b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You're the reason we're here</a:t>
            </a:r>
            <a:b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You're the reason we're singing</a:t>
            </a:r>
          </a:p>
        </p:txBody>
      </p:sp>
    </p:spTree>
    <p:extLst>
      <p:ext uri="{BB962C8B-B14F-4D97-AF65-F5344CB8AC3E}">
        <p14:creationId xmlns:p14="http://schemas.microsoft.com/office/powerpoint/2010/main" val="2250017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20000">
        <p:fade/>
      </p:transition>
    </mc:Choice>
    <mc:Fallback xmlns="">
      <p:transition spd="med" advTm="12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704BDC-5D65-2F1A-7AC2-22F62A5DB483}"/>
              </a:ext>
            </a:extLst>
          </p:cNvPr>
          <p:cNvSpPr txBox="1"/>
          <p:nvPr/>
        </p:nvSpPr>
        <p:spPr>
          <a:xfrm>
            <a:off x="0" y="970891"/>
            <a:ext cx="12192000" cy="4916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kern="10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MIGHTY TO SAVE</a:t>
            </a:r>
            <a:endParaRPr lang="en-US" sz="4000" kern="100" dirty="0">
              <a:solidFill>
                <a:schemeClr val="accent5">
                  <a:lumMod val="60000"/>
                  <a:lumOff val="40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endParaRPr lang="en-US" sz="3200" kern="100" dirty="0">
              <a:effectLst/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Everyone needs compassion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love that's never failing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Let mercy fall on me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Everyone needs forgiveness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</a:t>
            </a: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he kindness of a Savior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hope of nations</a:t>
            </a:r>
            <a:endParaRPr lang="en-US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27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20000">
        <p:fade/>
      </p:transition>
    </mc:Choice>
    <mc:Fallback xmlns="">
      <p:transition spd="med" advTm="120000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704BDC-5D65-2F1A-7AC2-22F62A5DB483}"/>
              </a:ext>
            </a:extLst>
          </p:cNvPr>
          <p:cNvSpPr txBox="1"/>
          <p:nvPr/>
        </p:nvSpPr>
        <p:spPr>
          <a:xfrm>
            <a:off x="0" y="2128239"/>
            <a:ext cx="12192000" cy="32359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Open up the heavens</a:t>
            </a:r>
            <a:b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We want to see You</a:t>
            </a:r>
            <a:b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Open up the floodgates</a:t>
            </a:r>
            <a:b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mighty river</a:t>
            </a:r>
            <a:b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Flowing from Your heart</a:t>
            </a:r>
            <a:b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Filling every part of our praise</a:t>
            </a:r>
          </a:p>
        </p:txBody>
      </p:sp>
    </p:spTree>
    <p:extLst>
      <p:ext uri="{BB962C8B-B14F-4D97-AF65-F5344CB8AC3E}">
        <p14:creationId xmlns:p14="http://schemas.microsoft.com/office/powerpoint/2010/main" val="203115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20000">
        <p:fade/>
      </p:transition>
    </mc:Choice>
    <mc:Fallback xmlns="">
      <p:transition spd="med" advTm="120000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704BDC-5D65-2F1A-7AC2-22F62A5DB483}"/>
              </a:ext>
            </a:extLst>
          </p:cNvPr>
          <p:cNvSpPr txBox="1"/>
          <p:nvPr/>
        </p:nvSpPr>
        <p:spPr>
          <a:xfrm>
            <a:off x="0" y="1152189"/>
            <a:ext cx="12192000" cy="4392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Your presence in this place</a:t>
            </a:r>
            <a:b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Your glory on our face</a:t>
            </a:r>
            <a:b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We're looking to the sky</a:t>
            </a:r>
            <a:b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Descending like a cloud</a:t>
            </a:r>
            <a:b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You're standing with us now</a:t>
            </a:r>
            <a:b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Lord unveil our eyes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You're the reason we're here</a:t>
            </a:r>
            <a:b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You're the reason we're singing</a:t>
            </a:r>
          </a:p>
        </p:txBody>
      </p:sp>
    </p:spTree>
    <p:extLst>
      <p:ext uri="{BB962C8B-B14F-4D97-AF65-F5344CB8AC3E}">
        <p14:creationId xmlns:p14="http://schemas.microsoft.com/office/powerpoint/2010/main" val="205775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20000">
        <p:fade/>
      </p:transition>
    </mc:Choice>
    <mc:Fallback xmlns="">
      <p:transition spd="med" advTm="120000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704BDC-5D65-2F1A-7AC2-22F62A5DB483}"/>
              </a:ext>
            </a:extLst>
          </p:cNvPr>
          <p:cNvSpPr txBox="1"/>
          <p:nvPr/>
        </p:nvSpPr>
        <p:spPr>
          <a:xfrm>
            <a:off x="0" y="2128239"/>
            <a:ext cx="12192000" cy="32359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Open up the heavens</a:t>
            </a:r>
            <a:b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We want to see You</a:t>
            </a:r>
            <a:b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Open up the floodgates</a:t>
            </a:r>
            <a:b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mighty river</a:t>
            </a:r>
            <a:b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Flowing from Your heart</a:t>
            </a:r>
            <a:b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Filling every part of our praise</a:t>
            </a:r>
          </a:p>
        </p:txBody>
      </p:sp>
    </p:spTree>
    <p:extLst>
      <p:ext uri="{BB962C8B-B14F-4D97-AF65-F5344CB8AC3E}">
        <p14:creationId xmlns:p14="http://schemas.microsoft.com/office/powerpoint/2010/main" val="72392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20000">
        <p:fade/>
      </p:transition>
    </mc:Choice>
    <mc:Fallback xmlns="">
      <p:transition spd="med" advTm="120000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704BDC-5D65-2F1A-7AC2-22F62A5DB483}"/>
              </a:ext>
            </a:extLst>
          </p:cNvPr>
          <p:cNvSpPr txBox="1"/>
          <p:nvPr/>
        </p:nvSpPr>
        <p:spPr>
          <a:xfrm>
            <a:off x="0" y="2128239"/>
            <a:ext cx="12192000" cy="32359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Show us</a:t>
            </a:r>
            <a:b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Show us Your glory</a:t>
            </a:r>
            <a:b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Show us</a:t>
            </a:r>
            <a:b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Show us Your power</a:t>
            </a:r>
            <a:b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Show us</a:t>
            </a:r>
            <a:b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Show us Your glory, Lord</a:t>
            </a:r>
          </a:p>
        </p:txBody>
      </p:sp>
    </p:spTree>
    <p:extLst>
      <p:ext uri="{BB962C8B-B14F-4D97-AF65-F5344CB8AC3E}">
        <p14:creationId xmlns:p14="http://schemas.microsoft.com/office/powerpoint/2010/main" val="745737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20000">
        <p:fade/>
      </p:transition>
    </mc:Choice>
    <mc:Fallback xmlns="">
      <p:transition spd="med" advTm="120000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704BDC-5D65-2F1A-7AC2-22F62A5DB483}"/>
              </a:ext>
            </a:extLst>
          </p:cNvPr>
          <p:cNvSpPr txBox="1"/>
          <p:nvPr/>
        </p:nvSpPr>
        <p:spPr>
          <a:xfrm>
            <a:off x="0" y="1260021"/>
            <a:ext cx="12192000" cy="58564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Open up the heavens</a:t>
            </a:r>
            <a:b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We want to see You</a:t>
            </a:r>
            <a:b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Open up the floodgates</a:t>
            </a:r>
            <a:b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mighty river</a:t>
            </a:r>
            <a:b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Flowing from Your heart</a:t>
            </a:r>
            <a:b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Filling every part of our praise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kern="10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8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CCLI 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Song # 6304702</a:t>
            </a:r>
            <a:b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Andi Rozier | James Macdonald | Jason Ingram | Meredith Andrews | Stuart Garrard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53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20000">
        <p:fade/>
      </p:transition>
    </mc:Choice>
    <mc:Fallback xmlns="">
      <p:transition spd="med" advTm="120000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704BDC-5D65-2F1A-7AC2-22F62A5DB483}"/>
              </a:ext>
            </a:extLst>
          </p:cNvPr>
          <p:cNvSpPr txBox="1"/>
          <p:nvPr/>
        </p:nvSpPr>
        <p:spPr>
          <a:xfrm>
            <a:off x="0" y="705875"/>
            <a:ext cx="12192000" cy="5037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kern="100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LORD, I LIFT YOUR NAME ON HIGH</a:t>
            </a:r>
            <a:endParaRPr lang="en-US" sz="4000" kern="100" dirty="0">
              <a:solidFill>
                <a:schemeClr val="accent5">
                  <a:lumMod val="60000"/>
                  <a:lumOff val="40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b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Lord, I lift </a:t>
            </a:r>
            <a:r>
              <a:rPr lang="en-US" sz="32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Your name on </a:t>
            </a: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high - </a:t>
            </a:r>
            <a:r>
              <a:rPr lang="en-US" sz="32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Lord, I love to sing Your praises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I’m so glad You’re in my life – I’m so glad </a:t>
            </a:r>
            <a:r>
              <a:rPr lang="en-US" sz="32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 came to save us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 came from heaven to earth to show the way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From earth to the cross, my debt to pay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From cross to the grave, from the grave to the sky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Lord, I lift Your name on high</a:t>
            </a:r>
            <a:endParaRPr lang="en-US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754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20000">
        <p:fade/>
      </p:transition>
    </mc:Choice>
    <mc:Fallback xmlns="">
      <p:transition spd="med" advTm="12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704BDC-5D65-2F1A-7AC2-22F62A5DB483}"/>
              </a:ext>
            </a:extLst>
          </p:cNvPr>
          <p:cNvSpPr txBox="1"/>
          <p:nvPr/>
        </p:nvSpPr>
        <p:spPr>
          <a:xfrm>
            <a:off x="0" y="1649025"/>
            <a:ext cx="12192000" cy="35599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Savior, He can move the mountains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My God is mighty to save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He is mighty to save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forever, author of salvation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He rose and conquered the grave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Jesus conquered the grave</a:t>
            </a:r>
            <a:endParaRPr lang="en-US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210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20000">
        <p:fade/>
      </p:transition>
    </mc:Choice>
    <mc:Fallback xmlns="">
      <p:transition spd="med" advTm="12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704BDC-5D65-2F1A-7AC2-22F62A5DB483}"/>
              </a:ext>
            </a:extLst>
          </p:cNvPr>
          <p:cNvSpPr txBox="1"/>
          <p:nvPr/>
        </p:nvSpPr>
        <p:spPr>
          <a:xfrm>
            <a:off x="0" y="1315439"/>
            <a:ext cx="12192000" cy="37489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 take me as You find me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all my fears and failures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fill my life again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 give my life to follow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Everything I believe in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Now I surrender</a:t>
            </a:r>
          </a:p>
        </p:txBody>
      </p:sp>
    </p:spTree>
    <p:extLst>
      <p:ext uri="{BB962C8B-B14F-4D97-AF65-F5344CB8AC3E}">
        <p14:creationId xmlns:p14="http://schemas.microsoft.com/office/powerpoint/2010/main" val="941677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20000">
        <p:fade/>
      </p:transition>
    </mc:Choice>
    <mc:Fallback xmlns="">
      <p:transition spd="med" advTm="12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704BDC-5D65-2F1A-7AC2-22F62A5DB483}"/>
              </a:ext>
            </a:extLst>
          </p:cNvPr>
          <p:cNvSpPr txBox="1"/>
          <p:nvPr/>
        </p:nvSpPr>
        <p:spPr>
          <a:xfrm>
            <a:off x="0" y="1649025"/>
            <a:ext cx="12192000" cy="35599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Savior, He can move the mountains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My God is mighty to save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He is mighty to save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forever, author of salvation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He rose and conquered the grave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Jesus conquered the grave</a:t>
            </a:r>
            <a:endParaRPr lang="en-US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080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20000">
        <p:fade/>
      </p:transition>
    </mc:Choice>
    <mc:Fallback xmlns="">
      <p:transition spd="med" advTm="120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704BDC-5D65-2F1A-7AC2-22F62A5DB483}"/>
              </a:ext>
            </a:extLst>
          </p:cNvPr>
          <p:cNvSpPr txBox="1"/>
          <p:nvPr/>
        </p:nvSpPr>
        <p:spPr>
          <a:xfrm>
            <a:off x="0" y="1663817"/>
            <a:ext cx="12192000" cy="37489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Shine your light and let the whole world see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That we're singing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 the glory of the risen King, Jesus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Shine your light and let the whole world see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That we're singing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 the glory of the risen King</a:t>
            </a:r>
          </a:p>
        </p:txBody>
      </p:sp>
    </p:spTree>
    <p:extLst>
      <p:ext uri="{BB962C8B-B14F-4D97-AF65-F5344CB8AC3E}">
        <p14:creationId xmlns:p14="http://schemas.microsoft.com/office/powerpoint/2010/main" val="840668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20000">
        <p:fade/>
      </p:transition>
    </mc:Choice>
    <mc:Fallback xmlns="">
      <p:transition spd="med" advTm="120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704BDC-5D65-2F1A-7AC2-22F62A5DB483}"/>
              </a:ext>
            </a:extLst>
          </p:cNvPr>
          <p:cNvSpPr txBox="1"/>
          <p:nvPr/>
        </p:nvSpPr>
        <p:spPr>
          <a:xfrm>
            <a:off x="0" y="1649025"/>
            <a:ext cx="12192000" cy="35599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Savior, He can move the mountains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My God is mighty to save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He is mighty to save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forever, author of salvation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He rose and conquered the grave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Jesus conquered the grave</a:t>
            </a:r>
            <a:endParaRPr lang="en-US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20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20000">
        <p:fade/>
      </p:transition>
    </mc:Choice>
    <mc:Fallback xmlns="">
      <p:transition spd="med" advTm="120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704BDC-5D65-2F1A-7AC2-22F62A5DB483}"/>
              </a:ext>
            </a:extLst>
          </p:cNvPr>
          <p:cNvSpPr txBox="1"/>
          <p:nvPr/>
        </p:nvSpPr>
        <p:spPr>
          <a:xfrm>
            <a:off x="0" y="1266166"/>
            <a:ext cx="12192000" cy="37261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kern="10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HOW GREAT IS OUR GOD</a:t>
            </a:r>
            <a:endParaRPr lang="en-US" sz="4000" kern="100" dirty="0">
              <a:solidFill>
                <a:schemeClr val="accent5">
                  <a:lumMod val="60000"/>
                  <a:lumOff val="40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endParaRPr lang="en-US" sz="3200" kern="100" dirty="0">
              <a:effectLst/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splendor of the King, clothed in majesty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Let all the earth rejoice, let all the earth rejoice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He wraps Himself in light and darkness tries to hide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trembles at His voice, trembles at His voice</a:t>
            </a:r>
            <a:endParaRPr lang="en-US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98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20000">
        <p:fade/>
      </p:transition>
    </mc:Choice>
    <mc:Fallback xmlns="">
      <p:transition spd="med" advTm="120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704BDC-5D65-2F1A-7AC2-22F62A5DB483}"/>
              </a:ext>
            </a:extLst>
          </p:cNvPr>
          <p:cNvSpPr txBox="1"/>
          <p:nvPr/>
        </p:nvSpPr>
        <p:spPr>
          <a:xfrm>
            <a:off x="0" y="1053991"/>
            <a:ext cx="12192000" cy="47500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How great is our God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Sing with me, how great is our God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all will see how great, </a:t>
            </a:r>
            <a:r>
              <a:rPr lang="en-US" sz="3200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how great is our God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endParaRPr lang="en-US" sz="3200" kern="100" dirty="0">
              <a:effectLst/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Age to age, He stands and time is in His hands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Beginning and the end, beginning and the end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Godhead three in one – Father, Spirit, and Son</a:t>
            </a:r>
          </a:p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lion and th</a:t>
            </a:r>
            <a:r>
              <a:rPr lang="en-US" sz="3200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 lamb, the lion and the lamb</a:t>
            </a:r>
            <a:endParaRPr lang="en-US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036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20000">
        <p:fade/>
      </p:transition>
    </mc:Choice>
    <mc:Fallback xmlns="">
      <p:transition spd="med" advTm="120000">
        <p:fade/>
      </p:transition>
    </mc:Fallback>
  </mc:AlternateContent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23701a8-860a-46dd-8bc0-5471f9c86a8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015DAA4C7B0C42870CB9224A50ACC2" ma:contentTypeVersion="18" ma:contentTypeDescription="Create a new document." ma:contentTypeScope="" ma:versionID="47aebfe13c55cc789a17f22b19b056df">
  <xsd:schema xmlns:xsd="http://www.w3.org/2001/XMLSchema" xmlns:xs="http://www.w3.org/2001/XMLSchema" xmlns:p="http://schemas.microsoft.com/office/2006/metadata/properties" xmlns:ns3="423701a8-860a-46dd-8bc0-5471f9c86a8c" xmlns:ns4="8f92f1d7-e92f-4bb4-a797-00ad68f1d53e" targetNamespace="http://schemas.microsoft.com/office/2006/metadata/properties" ma:root="true" ma:fieldsID="8db9fc7633b3e1c5e5f8f60e1c33d1fd" ns3:_="" ns4:_="">
    <xsd:import namespace="423701a8-860a-46dd-8bc0-5471f9c86a8c"/>
    <xsd:import namespace="8f92f1d7-e92f-4bb4-a797-00ad68f1d53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3701a8-860a-46dd-8bc0-5471f9c86a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92f1d7-e92f-4bb4-a797-00ad68f1d53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C68088C-8F37-430B-85C4-E4090631EE01}">
  <ds:schemaRefs>
    <ds:schemaRef ds:uri="423701a8-860a-46dd-8bc0-5471f9c86a8c"/>
    <ds:schemaRef ds:uri="http://schemas.microsoft.com/office/2006/metadata/properties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8f92f1d7-e92f-4bb4-a797-00ad68f1d53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2625DF3-C321-4CD0-A95D-21C2D2966E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3701a8-860a-46dd-8bc0-5471f9c86a8c"/>
    <ds:schemaRef ds:uri="8f92f1d7-e92f-4bb4-a797-00ad68f1d5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8FE9F3C-24E3-4F7A-8D22-BD525D1866C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1070</Words>
  <Application>Microsoft Office PowerPoint</Application>
  <PresentationFormat>Widescreen</PresentationFormat>
  <Paragraphs>127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Aptos</vt:lpstr>
      <vt:lpstr>Arial</vt:lpstr>
      <vt:lpstr>Calibri</vt:lpstr>
      <vt:lpstr>Corbel</vt:lpstr>
      <vt:lpstr>Depth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PROPHECY Isaiah 9:6 (NIV)</dc:title>
  <dc:creator>Ray Plazek</dc:creator>
  <cp:lastModifiedBy>Ray Plazek</cp:lastModifiedBy>
  <cp:revision>4</cp:revision>
  <cp:lastPrinted>2023-12-14T16:40:55Z</cp:lastPrinted>
  <dcterms:created xsi:type="dcterms:W3CDTF">2023-10-30T21:13:36Z</dcterms:created>
  <dcterms:modified xsi:type="dcterms:W3CDTF">2024-06-11T15:20:13Z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0x01010072015DAA4C7B0C42870CB9224A50ACC2</vt:lpwstr>
  </property>
</Properties>
</file>